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2" r:id="rId4"/>
    <p:sldId id="261" r:id="rId5"/>
    <p:sldId id="259" r:id="rId6"/>
    <p:sldId id="263" r:id="rId7"/>
  </p:sldIdLst>
  <p:sldSz cx="12192000" cy="6858000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 userDrawn="1">
          <p15:clr>
            <a:srgbClr val="A4A3A4"/>
          </p15:clr>
        </p15:guide>
        <p15:guide id="2" pos="6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enattoor, Anju" initials="M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D64A"/>
    <a:srgbClr val="E1F3F4"/>
    <a:srgbClr val="C3D3D4"/>
    <a:srgbClr val="E2EDAE"/>
    <a:srgbClr val="D8EAEB"/>
    <a:srgbClr val="FDEDD0"/>
    <a:srgbClr val="D2E076"/>
    <a:srgbClr val="FFEED1"/>
    <a:srgbClr val="00A9E0"/>
    <a:srgbClr val="F8EE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876" autoAdjust="0"/>
    <p:restoredTop sz="92695" autoAdjust="0"/>
  </p:normalViewPr>
  <p:slideViewPr>
    <p:cSldViewPr snapToObjects="1" showGuides="1">
      <p:cViewPr>
        <p:scale>
          <a:sx n="93" d="100"/>
          <a:sy n="93" d="100"/>
        </p:scale>
        <p:origin x="328" y="1008"/>
      </p:cViewPr>
      <p:guideLst>
        <p:guide orient="horz" pos="1920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108" d="100"/>
          <a:sy n="108" d="100"/>
        </p:scale>
        <p:origin x="1833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48-7945-B6AD-055E55136D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48-7945-B6AD-055E55136D6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48-7945-B6AD-055E55136D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6969600"/>
        <c:axId val="1860755088"/>
      </c:lineChart>
      <c:catAx>
        <c:axId val="154696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0755088"/>
        <c:crosses val="autoZero"/>
        <c:auto val="1"/>
        <c:lblAlgn val="ctr"/>
        <c:lblOffset val="100"/>
        <c:noMultiLvlLbl val="0"/>
      </c:catAx>
      <c:valAx>
        <c:axId val="1860755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6969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7ECD89-6E20-46AE-9126-502B3E017C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4028440" cy="351737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>
                <a:latin typeface="Georgia" charset="0"/>
              </a:defRPr>
            </a:lvl1pPr>
          </a:lstStyle>
          <a:p>
            <a:pPr>
              <a:defRPr/>
            </a:pPr>
            <a:endParaRPr lang="en-US" dirty="0">
              <a:latin typeface="Microsoft Sans Serif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94E869-0EDA-405A-A7D9-92382A74B1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809" y="2"/>
            <a:ext cx="4028440" cy="351737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>
                <a:latin typeface="Georgia" charset="0"/>
              </a:defRPr>
            </a:lvl1pPr>
          </a:lstStyle>
          <a:p>
            <a:pPr>
              <a:defRPr/>
            </a:pPr>
            <a:fld id="{E9ADAC2C-45C6-B44F-B589-619C21E27118}" type="datetimeFigureOut">
              <a:rPr lang="en-US">
                <a:latin typeface="Microsoft Sans Serif" panose="020B0604020202020204" pitchFamily="34" charset="0"/>
              </a:rPr>
              <a:pPr>
                <a:defRPr/>
              </a:pPr>
              <a:t>10/15/20</a:t>
            </a:fld>
            <a:endParaRPr lang="en-US" dirty="0">
              <a:latin typeface="Microsoft Sans Serif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825ED6-0A32-448F-AA08-448AC7575C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>
                <a:latin typeface="Georgia" charset="0"/>
              </a:defRPr>
            </a:lvl1pPr>
          </a:lstStyle>
          <a:p>
            <a:pPr>
              <a:defRPr/>
            </a:pPr>
            <a:endParaRPr lang="en-US" dirty="0">
              <a:latin typeface="Microsoft Sans Serif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86E6DB-0B8B-4BBC-AD9C-0B53FCAAEB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>
                <a:latin typeface="Georgia" charset="0"/>
              </a:defRPr>
            </a:lvl1pPr>
          </a:lstStyle>
          <a:p>
            <a:pPr>
              <a:defRPr/>
            </a:pPr>
            <a:fld id="{5383DF5D-FA39-A949-850F-48BE7279BF40}" type="slidenum">
              <a:rPr lang="en-US">
                <a:latin typeface="Microsoft Sans Serif" panose="020B0604020202020204" pitchFamily="34" charset="0"/>
              </a:rPr>
              <a:pPr>
                <a:defRPr/>
              </a:pPr>
              <a:t>‹#›</a:t>
            </a:fld>
            <a:endParaRPr lang="en-US" dirty="0">
              <a:latin typeface="Microsoft Sans Serif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3E16D5F-FE40-4A50-B7E9-DD127F1D35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4028440" cy="351737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1B2DAD-7CD6-467A-B323-A8AEE8812AD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265809" y="2"/>
            <a:ext cx="4028440" cy="351737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B7D46C-3B4A-8F42-A8CB-618954543440}" type="datetimeFigureOut">
              <a:rPr lang="en-US"/>
              <a:pPr>
                <a:defRPr/>
              </a:pPr>
              <a:t>10/15/20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233CAE2-D2DF-49E8-B278-19644862EDA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32D9E76-C867-45C3-AAD3-4CCDCDFF3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4" tIns="46586" rIns="93174" bIns="4658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AA36D-2403-4F2D-AAAA-5386649095C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DBE23-BAC4-4B9F-9C72-C1B920F6AB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EB28E24-4E3A-0742-9838-90EF27C37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94360" y="3002280"/>
            <a:ext cx="10895293" cy="274320"/>
          </a:xfrm>
          <a:prstGeom prst="rect">
            <a:avLst/>
          </a:prstGeom>
          <a:noFill/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800" b="0" baseline="0">
                <a:solidFill>
                  <a:schemeClr val="tx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None/>
              <a:defRPr b="1">
                <a:latin typeface="Arial"/>
                <a:cs typeface="Arial"/>
              </a:defRPr>
            </a:lvl2pPr>
            <a:lvl3pPr marL="685800" indent="0">
              <a:buNone/>
              <a:defRPr b="1">
                <a:latin typeface="Arial"/>
                <a:cs typeface="Arial"/>
              </a:defRPr>
            </a:lvl3pPr>
            <a:lvl4pPr marL="1028700" indent="0">
              <a:buNone/>
              <a:defRPr b="1">
                <a:latin typeface="Arial"/>
                <a:cs typeface="Arial"/>
              </a:defRPr>
            </a:lvl4pPr>
            <a:lvl5pPr marL="13716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Presenter, Department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311569"/>
            <a:ext cx="10896196" cy="507831"/>
          </a:xfrm>
          <a:noFill/>
        </p:spPr>
        <p:txBody>
          <a:bodyPr/>
          <a:lstStyle>
            <a:lvl1pPr>
              <a:lnSpc>
                <a:spcPct val="100000"/>
              </a:lnSpc>
              <a:defRPr sz="4800" baseline="0">
                <a:solidFill>
                  <a:schemeClr val="tx1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F639F0F7-B6A2-134A-84D6-28C74C31FF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3504" y="3459480"/>
            <a:ext cx="10895293" cy="274320"/>
          </a:xfrm>
          <a:prstGeom prst="rect">
            <a:avLst/>
          </a:prstGeom>
          <a:noFill/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600" b="0" i="0" baseline="0">
                <a:solidFill>
                  <a:schemeClr val="tx1"/>
                </a:solidFill>
                <a:latin typeface="Microsoft Sans Serif" panose="020B0604020202020204" pitchFamily="34" charset="0"/>
                <a:cs typeface="Arial"/>
              </a:defRPr>
            </a:lvl1pPr>
            <a:lvl2pPr marL="342900" indent="0">
              <a:buNone/>
              <a:defRPr b="1">
                <a:latin typeface="Arial"/>
                <a:cs typeface="Arial"/>
              </a:defRPr>
            </a:lvl2pPr>
            <a:lvl3pPr marL="685800" indent="0">
              <a:buNone/>
              <a:defRPr b="1">
                <a:latin typeface="Arial"/>
                <a:cs typeface="Arial"/>
              </a:defRPr>
            </a:lvl3pPr>
            <a:lvl4pPr marL="1028700" indent="0">
              <a:buNone/>
              <a:defRPr b="1">
                <a:latin typeface="Arial"/>
                <a:cs typeface="Arial"/>
              </a:defRPr>
            </a:lvl4pPr>
            <a:lvl5pPr marL="13716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Month Day, Year</a:t>
            </a:r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F0AAB75F-C12E-EF48-991F-89CE62CA31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5772224"/>
            <a:ext cx="5486400" cy="39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330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3888">
          <p15:clr>
            <a:srgbClr val="FBAE40"/>
          </p15:clr>
        </p15:guide>
        <p15:guide id="2" pos="38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 with orang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620891" y="1143000"/>
            <a:ext cx="10896196" cy="42976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457189" indent="0">
              <a:buNone/>
              <a:defRPr b="1">
                <a:latin typeface="Arial"/>
                <a:cs typeface="Arial"/>
              </a:defRPr>
            </a:lvl2pPr>
            <a:lvl3pPr marL="914377" indent="0">
              <a:buNone/>
              <a:defRPr b="1">
                <a:latin typeface="Arial"/>
                <a:cs typeface="Arial"/>
              </a:defRPr>
            </a:lvl3pPr>
            <a:lvl4pPr marL="1371566" indent="0">
              <a:buNone/>
              <a:defRPr b="1">
                <a:latin typeface="Arial"/>
                <a:cs typeface="Arial"/>
              </a:defRPr>
            </a:lvl4pPr>
            <a:lvl5pPr marL="1828754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20184" y="1703387"/>
            <a:ext cx="10896600" cy="4075308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919CF1-2C68-2742-9BFE-3F6D9C4004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825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 with blue SUB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620891" y="1143000"/>
            <a:ext cx="10896196" cy="42976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457189" indent="0">
              <a:buNone/>
              <a:defRPr b="1">
                <a:latin typeface="Arial"/>
                <a:cs typeface="Arial"/>
              </a:defRPr>
            </a:lvl2pPr>
            <a:lvl3pPr marL="914377" indent="0">
              <a:buNone/>
              <a:defRPr b="1">
                <a:latin typeface="Arial"/>
                <a:cs typeface="Arial"/>
              </a:defRPr>
            </a:lvl3pPr>
            <a:lvl4pPr marL="1371566" indent="0">
              <a:buNone/>
              <a:defRPr b="1">
                <a:latin typeface="Arial"/>
                <a:cs typeface="Arial"/>
              </a:defRPr>
            </a:lvl4pPr>
            <a:lvl5pPr marL="1828754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20184" y="1703387"/>
            <a:ext cx="10896600" cy="40753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b="0"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628650" indent="-28575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4pPr>
            <a:lvl5pPr>
              <a:defRPr/>
            </a:lvl5pPr>
          </a:lstStyle>
          <a:p>
            <a:pPr lvl="0"/>
            <a:r>
              <a:rPr lang="en-US" altLang="en-US" dirty="0"/>
              <a:t>Bullet</a:t>
            </a:r>
          </a:p>
          <a:p>
            <a:pPr lvl="1"/>
            <a:r>
              <a:rPr lang="en-US" altLang="en-US" dirty="0"/>
              <a:t>Sub-bullet</a:t>
            </a:r>
          </a:p>
          <a:p>
            <a:pPr lvl="2"/>
            <a:r>
              <a:rPr lang="en-US" altLang="en-US" dirty="0"/>
              <a:t>Sub-bullet</a:t>
            </a:r>
          </a:p>
          <a:p>
            <a:pPr lvl="3"/>
            <a:r>
              <a:rPr lang="en-US" altLang="en-US" dirty="0"/>
              <a:t>Sub-bullet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C0B471-FCF1-314A-8DFB-FC3CF43C3F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19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 with blue SUBTITLE and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620891" y="1143000"/>
            <a:ext cx="5475613" cy="42976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457189" indent="0">
              <a:buNone/>
              <a:defRPr b="1">
                <a:latin typeface="Arial"/>
                <a:cs typeface="Arial"/>
              </a:defRPr>
            </a:lvl2pPr>
            <a:lvl3pPr marL="914377" indent="0">
              <a:buNone/>
              <a:defRPr b="1">
                <a:latin typeface="Arial"/>
                <a:cs typeface="Arial"/>
              </a:defRPr>
            </a:lvl3pPr>
            <a:lvl4pPr marL="1371566" indent="0">
              <a:buNone/>
              <a:defRPr b="1">
                <a:latin typeface="Arial"/>
                <a:cs typeface="Arial"/>
              </a:defRPr>
            </a:lvl4pPr>
            <a:lvl5pPr marL="1828754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20184" y="466725"/>
            <a:ext cx="5475816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20184" y="1703387"/>
            <a:ext cx="5475816" cy="397474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 dirty="0"/>
              <a:t>Edit Master text styles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569B0B1-812C-844D-9925-F70677E5156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5E4C2E-2AD7-C64E-9C07-697C8CB099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8672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- with grey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20184" y="466725"/>
            <a:ext cx="5475816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20184" y="1219200"/>
            <a:ext cx="5475816" cy="49530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 dirty="0"/>
              <a:t>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9D6E8A-FD7D-B549-B36D-A28CD760A414}"/>
              </a:ext>
            </a:extLst>
          </p:cNvPr>
          <p:cNvSpPr/>
          <p:nvPr userDrawn="1"/>
        </p:nvSpPr>
        <p:spPr>
          <a:xfrm>
            <a:off x="6172200" y="0"/>
            <a:ext cx="6096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Proxima Nova Regular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A823BE-1FEC-6F46-8534-3C85C97C01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876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28">
          <p15:clr>
            <a:srgbClr val="FBAE40"/>
          </p15:clr>
        </p15:guide>
        <p15:guide id="2" pos="38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- with blu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620891" y="1143000"/>
            <a:ext cx="5475613" cy="42976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457189" indent="0">
              <a:buNone/>
              <a:defRPr b="1">
                <a:latin typeface="Arial"/>
                <a:cs typeface="Arial"/>
              </a:defRPr>
            </a:lvl2pPr>
            <a:lvl3pPr marL="914377" indent="0">
              <a:buNone/>
              <a:defRPr b="1">
                <a:latin typeface="Arial"/>
                <a:cs typeface="Arial"/>
              </a:defRPr>
            </a:lvl3pPr>
            <a:lvl4pPr marL="1371566" indent="0">
              <a:buNone/>
              <a:defRPr b="1">
                <a:latin typeface="Arial"/>
                <a:cs typeface="Arial"/>
              </a:defRPr>
            </a:lvl4pPr>
            <a:lvl5pPr marL="1828754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20184" y="466725"/>
            <a:ext cx="5475816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20184" y="1703387"/>
            <a:ext cx="5475816" cy="397474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 dirty="0"/>
              <a:t>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9D6E8A-FD7D-B549-B36D-A28CD760A414}"/>
              </a:ext>
            </a:extLst>
          </p:cNvPr>
          <p:cNvSpPr/>
          <p:nvPr userDrawn="1"/>
        </p:nvSpPr>
        <p:spPr>
          <a:xfrm>
            <a:off x="61722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Proxima Nova Regular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A4DD89-16C8-1E49-B2DA-227E90698D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274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- blue subtitle grey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620891" y="1143000"/>
            <a:ext cx="5475613" cy="42976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457189" indent="0">
              <a:buNone/>
              <a:defRPr b="1">
                <a:latin typeface="Arial"/>
                <a:cs typeface="Arial"/>
              </a:defRPr>
            </a:lvl2pPr>
            <a:lvl3pPr marL="914377" indent="0">
              <a:buNone/>
              <a:defRPr b="1">
                <a:latin typeface="Arial"/>
                <a:cs typeface="Arial"/>
              </a:defRPr>
            </a:lvl3pPr>
            <a:lvl4pPr marL="1371566" indent="0">
              <a:buNone/>
              <a:defRPr b="1">
                <a:latin typeface="Arial"/>
                <a:cs typeface="Arial"/>
              </a:defRPr>
            </a:lvl4pPr>
            <a:lvl5pPr marL="1828754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20184" y="466725"/>
            <a:ext cx="5475816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20184" y="1703387"/>
            <a:ext cx="5475816" cy="397474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 dirty="0"/>
              <a:t>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9D6E8A-FD7D-B549-B36D-A28CD760A414}"/>
              </a:ext>
            </a:extLst>
          </p:cNvPr>
          <p:cNvSpPr/>
          <p:nvPr userDrawn="1"/>
        </p:nvSpPr>
        <p:spPr>
          <a:xfrm>
            <a:off x="6172200" y="0"/>
            <a:ext cx="6096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Proxima Nova Regular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A823BE-1FEC-6F46-8534-3C85C97C01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4760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128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- with blu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9D6E8A-FD7D-B549-B36D-A28CD760A414}"/>
              </a:ext>
            </a:extLst>
          </p:cNvPr>
          <p:cNvSpPr/>
          <p:nvPr userDrawn="1"/>
        </p:nvSpPr>
        <p:spPr>
          <a:xfrm>
            <a:off x="6172200" y="0"/>
            <a:ext cx="6096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Proxima Nova Regular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20184" y="466725"/>
            <a:ext cx="5475816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A823BE-1FEC-6F46-8534-3C85C97C01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482292" y="974725"/>
            <a:ext cx="5475816" cy="5349874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 dirty="0"/>
              <a:t>Edit Master text styles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F894DDC1-84FF-EE40-A217-B9E305079F86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620713" y="974725"/>
            <a:ext cx="5475287" cy="53498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449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28">
          <p15:clr>
            <a:srgbClr val="FBAE40"/>
          </p15:clr>
        </p15:guide>
        <p15:guide id="2" pos="384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- grey block w photo 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C92B01F2-5ECA-4C44-B61B-55D5DF47EB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1" y="6356350"/>
            <a:ext cx="2553005" cy="18288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39D6E8A-FD7D-B549-B36D-A28CD760A414}"/>
              </a:ext>
            </a:extLst>
          </p:cNvPr>
          <p:cNvSpPr/>
          <p:nvPr userDrawn="1"/>
        </p:nvSpPr>
        <p:spPr>
          <a:xfrm>
            <a:off x="-101324" y="14177"/>
            <a:ext cx="6223905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Proxima Nova Regular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20184" y="1066800"/>
            <a:ext cx="4942416" cy="4876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 dirty="0"/>
              <a:t>Edit Master text styles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6C44FC9-0D96-E247-B211-F8396F8E9D6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30895" y="0"/>
            <a:ext cx="6061105" cy="6858000"/>
          </a:xfrm>
        </p:spPr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087E51-EF17-4D46-BA79-FF4340AF7F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1540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2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with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01581" y="466346"/>
            <a:ext cx="5646819" cy="5078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48725E7-0BCD-FA4A-B64F-9E36BFFE79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05E291B8-A057-0942-BB86-80926689AC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504" y="6409944"/>
            <a:ext cx="2633989" cy="192024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5C65D9-87AD-A847-8626-7EA1F0CC8FF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00800" y="0"/>
            <a:ext cx="57912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B18EBAF-6748-534E-B6F6-2CFDB7BFCA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0184" y="1703387"/>
            <a:ext cx="5475816" cy="3974742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7206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shot - with blu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48BC2-EA92-8546-B889-F3A835E4A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6660BE-476D-F94B-A6A5-B6EF8460D0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84D4E49-BC50-6B44-ADC4-5B983089E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70401" y="1143001"/>
            <a:ext cx="7046383" cy="415721"/>
          </a:xfrm>
        </p:spPr>
        <p:txBody>
          <a:bodyPr anchor="ctr"/>
          <a:lstStyle>
            <a:lvl1pPr>
              <a:defRPr sz="24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2BF4D3B4-098D-3445-96AB-6DB6760E3036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470398" y="1754705"/>
            <a:ext cx="7046385" cy="4341295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C3F77CD-DE2C-6C46-B3BD-5480D5AA884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0184" y="1143000"/>
            <a:ext cx="3657600" cy="4953000"/>
          </a:xfrm>
        </p:spPr>
        <p:txBody>
          <a:bodyPr/>
          <a:lstStyle/>
          <a:p>
            <a:r>
              <a:rPr lang="en-US" dirty="0"/>
              <a:t>Headshot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47186DF-F24F-D449-8B86-A8106A2B4C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0551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 alternate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94360" y="3002280"/>
            <a:ext cx="10895293" cy="27432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800" b="0" baseline="0">
                <a:solidFill>
                  <a:schemeClr val="bg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None/>
              <a:defRPr b="1">
                <a:latin typeface="Arial"/>
                <a:cs typeface="Arial"/>
              </a:defRPr>
            </a:lvl2pPr>
            <a:lvl3pPr marL="685800" indent="0">
              <a:buNone/>
              <a:defRPr b="1">
                <a:latin typeface="Arial"/>
                <a:cs typeface="Arial"/>
              </a:defRPr>
            </a:lvl3pPr>
            <a:lvl4pPr marL="1028700" indent="0">
              <a:buNone/>
              <a:defRPr b="1">
                <a:latin typeface="Arial"/>
                <a:cs typeface="Arial"/>
              </a:defRPr>
            </a:lvl4pPr>
            <a:lvl5pPr marL="13716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Presenter, Department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311569"/>
            <a:ext cx="10896196" cy="507831"/>
          </a:xfrm>
        </p:spPr>
        <p:txBody>
          <a:bodyPr/>
          <a:lstStyle>
            <a:lvl1pPr>
              <a:lnSpc>
                <a:spcPct val="100000"/>
              </a:lnSpc>
              <a:defRPr sz="4800" baseline="0">
                <a:solidFill>
                  <a:schemeClr val="bg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F639F0F7-B6A2-134A-84D6-28C74C31FF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3504" y="3459480"/>
            <a:ext cx="10895293" cy="27432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600" b="0" i="0" baseline="0">
                <a:solidFill>
                  <a:schemeClr val="bg2"/>
                </a:solidFill>
                <a:latin typeface="Microsoft Sans Serif" panose="020B0604020202020204" pitchFamily="34" charset="0"/>
                <a:cs typeface="Arial"/>
              </a:defRPr>
            </a:lvl1pPr>
            <a:lvl2pPr marL="342900" indent="0">
              <a:buNone/>
              <a:defRPr b="1">
                <a:latin typeface="Arial"/>
                <a:cs typeface="Arial"/>
              </a:defRPr>
            </a:lvl2pPr>
            <a:lvl3pPr marL="685800" indent="0">
              <a:buNone/>
              <a:defRPr b="1">
                <a:latin typeface="Arial"/>
                <a:cs typeface="Arial"/>
              </a:defRPr>
            </a:lvl3pPr>
            <a:lvl4pPr marL="1028700" indent="0">
              <a:buNone/>
              <a:defRPr b="1">
                <a:latin typeface="Arial"/>
                <a:cs typeface="Arial"/>
              </a:defRPr>
            </a:lvl4pPr>
            <a:lvl5pPr marL="13716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Month Day, Year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AB1481-E1B5-7642-B608-A776DE1A41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8588" y="5740270"/>
            <a:ext cx="5539154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660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3888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headsh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48BC2-EA92-8546-B889-F3A835E4A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6660BE-476D-F94B-A6A5-B6EF8460D0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84D4E49-BC50-6B44-ADC4-5B983089E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0192" y="4038601"/>
            <a:ext cx="2448392" cy="415721"/>
          </a:xfrm>
        </p:spPr>
        <p:txBody>
          <a:bodyPr anchor="ctr"/>
          <a:lstStyle>
            <a:lvl1pPr>
              <a:defRPr sz="1400" b="1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2BF4D3B4-098D-3445-96AB-6DB6760E3036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10193" y="4648202"/>
            <a:ext cx="2448393" cy="1510443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C3F77CD-DE2C-6C46-B3BD-5480D5AA884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5188" y="1143000"/>
            <a:ext cx="2438400" cy="2743200"/>
          </a:xfrm>
        </p:spPr>
        <p:txBody>
          <a:bodyPr/>
          <a:lstStyle/>
          <a:p>
            <a:r>
              <a:rPr lang="en-US" dirty="0"/>
              <a:t>Headshot</a:t>
            </a:r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D31FE0AC-DECD-F242-BAC2-5E44BCD2B6F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36253" y="1143000"/>
            <a:ext cx="2438400" cy="2743200"/>
          </a:xfrm>
        </p:spPr>
        <p:txBody>
          <a:bodyPr/>
          <a:lstStyle/>
          <a:p>
            <a:r>
              <a:rPr lang="en-US" dirty="0"/>
              <a:t>Headshot</a:t>
            </a: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506C69E5-0657-3C49-AF53-301A064988A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57318" y="1143000"/>
            <a:ext cx="2438400" cy="2743200"/>
          </a:xfrm>
        </p:spPr>
        <p:txBody>
          <a:bodyPr/>
          <a:lstStyle/>
          <a:p>
            <a:r>
              <a:rPr lang="en-US" dirty="0"/>
              <a:t>Headshot</a:t>
            </a:r>
          </a:p>
        </p:txBody>
      </p:sp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F4DF5B58-5903-9F46-A0D4-0371D7F1EE4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078384" y="1130332"/>
            <a:ext cx="2438400" cy="2743200"/>
          </a:xfrm>
        </p:spPr>
        <p:txBody>
          <a:bodyPr/>
          <a:lstStyle/>
          <a:p>
            <a:r>
              <a:rPr lang="en-US" dirty="0"/>
              <a:t>Headshot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36BDD94C-BED4-674A-8D5F-BD1A7D0E8B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451464" y="4038601"/>
            <a:ext cx="2448392" cy="415721"/>
          </a:xfrm>
        </p:spPr>
        <p:txBody>
          <a:bodyPr anchor="ctr"/>
          <a:lstStyle>
            <a:lvl1pPr>
              <a:defRPr sz="1400" b="1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8F79720F-6650-A046-BC48-78BC62B9FE8D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292736" y="4076873"/>
            <a:ext cx="2448392" cy="415721"/>
          </a:xfrm>
        </p:spPr>
        <p:txBody>
          <a:bodyPr anchor="ctr"/>
          <a:lstStyle>
            <a:lvl1pPr>
              <a:defRPr sz="1400" b="1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F5D5785-9F6C-BD47-B38A-CAEBF32FFBBE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9134008" y="4076873"/>
            <a:ext cx="2448392" cy="415721"/>
          </a:xfrm>
        </p:spPr>
        <p:txBody>
          <a:bodyPr anchor="ctr"/>
          <a:lstStyle>
            <a:lvl1pPr>
              <a:defRPr sz="1400" b="1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4AA1F096-394C-3F45-B181-631B8CDE2302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3451464" y="4660354"/>
            <a:ext cx="2448393" cy="1510443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19332133-FF02-C04A-841F-EFE8C927EB21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6292735" y="4664275"/>
            <a:ext cx="2448393" cy="1510443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32E0B844-386A-E142-8B65-BA5E816F3195}"/>
              </a:ext>
            </a:extLst>
          </p:cNvPr>
          <p:cNvSpPr>
            <a:spLocks noGrp="1"/>
          </p:cNvSpPr>
          <p:nvPr>
            <p:ph type="body" sz="half" idx="23"/>
          </p:nvPr>
        </p:nvSpPr>
        <p:spPr>
          <a:xfrm>
            <a:off x="9134007" y="4648201"/>
            <a:ext cx="2448393" cy="1510443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F0E69B4-7F84-CB44-B965-2D3477D98D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0613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01581" y="466346"/>
            <a:ext cx="10915203" cy="50783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725E7-0BCD-FA4A-B64F-9E36BFFE79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04982C-00DC-984F-90CC-4310F9CE0E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380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- no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01581" y="466346"/>
            <a:ext cx="10915203" cy="5078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48725E7-0BCD-FA4A-B64F-9E36BFFE79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3A644695-A651-3A47-B162-040C7FA4F8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504" y="6409944"/>
            <a:ext cx="2633472" cy="19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4288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7741FB7F-4339-CE40-88F6-F6B2A9B7393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14E7F-45AD-DE46-9B52-3C1C3176B3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4612E1-61AF-F141-B4E6-86D0A4A8C0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9036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0119A-19D4-5042-BD25-4B26A7DA9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1971E2-F7CE-8949-AB1E-612A229C93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3D392CC4-5A4E-4A4C-9411-B96922F9F67F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20184" y="1143000"/>
            <a:ext cx="10896600" cy="5105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D557D3-4999-814A-9C85-398CEFECEA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3317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AEA19-75A2-2C4D-BE76-12341A59D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A5169B-F387-F444-BE95-7D794A0B01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0FEE9A2A-A81C-6049-8701-D21AC5179F5D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20181" y="1143000"/>
            <a:ext cx="5242560" cy="3657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8" name="Chart Placeholder 7">
            <a:extLst>
              <a:ext uri="{FF2B5EF4-FFF2-40B4-BE49-F238E27FC236}">
                <a16:creationId xmlns:a16="http://schemas.microsoft.com/office/drawing/2014/main" id="{3E789D38-FF8D-6143-941C-6805D2D33734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6274224" y="1143000"/>
            <a:ext cx="5242560" cy="3657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2615200-71D9-7F43-AACD-7AC8EB2186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0184" y="4953000"/>
            <a:ext cx="10896600" cy="1219200"/>
          </a:xfrm>
        </p:spPr>
        <p:txBody>
          <a:bodyPr/>
          <a:lstStyle>
            <a:lvl1pPr>
              <a:defRPr sz="200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1271D9E-1C8B-D141-8C20-0FFBCA37B2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3748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1" y="466346"/>
            <a:ext cx="10907183" cy="50783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10112" y="4572002"/>
            <a:ext cx="10906669" cy="1567543"/>
          </a:xfrm>
        </p:spPr>
        <p:txBody>
          <a:bodyPr/>
          <a:lstStyle>
            <a:lvl1pPr>
              <a:defRPr sz="1800" b="0"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78213C8-6D91-FD4B-A50E-349D42AA022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077A5-E507-0946-B60C-D7438FBFCE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6AC54179-3132-9C4B-A9F4-C91CCD1FF789}"/>
              </a:ext>
            </a:extLst>
          </p:cNvPr>
          <p:cNvSpPr>
            <a:spLocks noGrp="1"/>
          </p:cNvSpPr>
          <p:nvPr>
            <p:ph type="tbl" sz="quarter" idx="18"/>
          </p:nvPr>
        </p:nvSpPr>
        <p:spPr>
          <a:xfrm>
            <a:off x="620183" y="1143000"/>
            <a:ext cx="10896599" cy="3124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table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A681F5B-11BD-4547-AF0F-907A50D15F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9220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05B4D-21F8-AA4B-A4AB-F901C3E2C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DF4140-D900-9F4C-A188-DB1561238F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SmartArt Placeholder 5">
            <a:extLst>
              <a:ext uri="{FF2B5EF4-FFF2-40B4-BE49-F238E27FC236}">
                <a16:creationId xmlns:a16="http://schemas.microsoft.com/office/drawing/2014/main" id="{1577DB20-3A75-5540-A8B7-AC25C38E506C}"/>
              </a:ext>
            </a:extLst>
          </p:cNvPr>
          <p:cNvSpPr>
            <a:spLocks noGrp="1"/>
          </p:cNvSpPr>
          <p:nvPr>
            <p:ph type="dgm" sz="quarter" idx="12"/>
          </p:nvPr>
        </p:nvSpPr>
        <p:spPr>
          <a:xfrm>
            <a:off x="620184" y="1143000"/>
            <a:ext cx="10896600" cy="5029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414960-3A69-5C40-A39D-5A1D6D1938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638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28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B8680FF-786A-F44A-94C3-DAF6CFD975C1}"/>
              </a:ext>
            </a:extLst>
          </p:cNvPr>
          <p:cNvSpPr/>
          <p:nvPr userDrawn="1"/>
        </p:nvSpPr>
        <p:spPr>
          <a:xfrm>
            <a:off x="0" y="0"/>
            <a:ext cx="12192000" cy="68949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YaleNew" panose="02000602050000020003" pitchFamily="2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C2F93A-27A3-264E-8A33-BD9FC7D2BC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2DD2C47-95C8-8D49-A86D-94C1BD69DD8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FBD2504-2234-DB4A-9011-7F2E5781B2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77951" y="1629568"/>
            <a:ext cx="4165600" cy="3581400"/>
          </a:xfrm>
        </p:spPr>
        <p:txBody>
          <a:bodyPr/>
          <a:lstStyle>
            <a:lvl1pPr>
              <a:defRPr sz="2800" b="0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37A635-4865-8B4D-9E7F-F1B8102F0005}"/>
              </a:ext>
            </a:extLst>
          </p:cNvPr>
          <p:cNvSpPr txBox="1"/>
          <p:nvPr userDrawn="1"/>
        </p:nvSpPr>
        <p:spPr>
          <a:xfrm>
            <a:off x="577081" y="1295400"/>
            <a:ext cx="64953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0" i="0" dirty="0">
                <a:solidFill>
                  <a:schemeClr val="bg1"/>
                </a:solidFill>
                <a:latin typeface="YaleNew" panose="02000602050000020003" pitchFamily="2" charset="77"/>
                <a:cs typeface="Arial" panose="020B0604020202020204" pitchFamily="34" charset="0"/>
              </a:rPr>
              <a:t>“</a:t>
            </a:r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CEE7CCD-3052-2645-89AB-85486B416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504" y="6409944"/>
            <a:ext cx="2633472" cy="19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908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8" userDrawn="1">
          <p15:clr>
            <a:srgbClr val="FBAE40"/>
          </p15:clr>
        </p15:guide>
        <p15:guide id="2" pos="2064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l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AD3980-FB4D-EC42-9801-19806E10749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 i="0" dirty="0">
              <a:solidFill>
                <a:schemeClr val="tx2"/>
              </a:solidFill>
              <a:latin typeface="Proxima Nova Regular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2F2F46-7980-2A4A-B53D-CF0D7E7A5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D3B9E-2470-B649-B01F-0F1C1B86A2E0}"/>
              </a:ext>
            </a:extLst>
          </p:cNvPr>
          <p:cNvSpPr txBox="1"/>
          <p:nvPr userDrawn="1"/>
        </p:nvSpPr>
        <p:spPr>
          <a:xfrm>
            <a:off x="1176555" y="1757025"/>
            <a:ext cx="64953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0" i="0" dirty="0">
                <a:solidFill>
                  <a:schemeClr val="tx2"/>
                </a:solidFill>
                <a:latin typeface="YaleNew" panose="02000602050000020003" pitchFamily="2" charset="77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42A0092-31A2-E943-A83A-88B613D0A6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40467" y="2133600"/>
            <a:ext cx="8830733" cy="26670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YaleNew" panose="02000602050000020003" pitchFamily="2" charset="77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E67C11C-5E10-4241-9A78-5A9C856298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700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28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 half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D524A9E-B306-5E46-98CD-D906F89F010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1"/>
            <a:ext cx="12192000" cy="350904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2F87A6-A280-FA4B-9E06-EA5E8C554BB0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Proxima Nova Regular"/>
            </a:endParaRPr>
          </a:p>
        </p:txBody>
      </p:sp>
      <p:pic>
        <p:nvPicPr>
          <p:cNvPr id="14" name="Picture 13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4E21DD-A4D7-4643-80F7-739851F26C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5772224"/>
            <a:ext cx="5486400" cy="399976"/>
          </a:xfrm>
          <a:prstGeom prst="rect">
            <a:avLst/>
          </a:prstGeom>
        </p:spPr>
      </p:pic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63C30ADB-0272-764D-8129-4CD4C33A46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4663496"/>
            <a:ext cx="10895293" cy="27432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800" b="0" baseline="0">
                <a:solidFill>
                  <a:srgbClr val="FFFFFF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None/>
              <a:defRPr b="1">
                <a:latin typeface="Arial"/>
                <a:cs typeface="Arial"/>
              </a:defRPr>
            </a:lvl2pPr>
            <a:lvl3pPr marL="685800" indent="0">
              <a:buNone/>
              <a:defRPr b="1">
                <a:latin typeface="Arial"/>
                <a:cs typeface="Arial"/>
              </a:defRPr>
            </a:lvl3pPr>
            <a:lvl4pPr marL="1028700" indent="0">
              <a:buNone/>
              <a:defRPr b="1">
                <a:latin typeface="Arial"/>
                <a:cs typeface="Arial"/>
              </a:defRPr>
            </a:lvl4pPr>
            <a:lvl5pPr marL="13716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Presenter, Department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32B27C2-7468-CA48-BBE2-03D15C938C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804" y="3956363"/>
            <a:ext cx="10896196" cy="507831"/>
          </a:xfrm>
        </p:spPr>
        <p:txBody>
          <a:bodyPr/>
          <a:lstStyle>
            <a:lvl1pPr>
              <a:lnSpc>
                <a:spcPct val="100000"/>
              </a:lnSpc>
              <a:defRPr sz="4800" baseline="0">
                <a:solidFill>
                  <a:schemeClr val="bg1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B695E12F-DFE3-ED48-A11A-378A21155C8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5120696"/>
            <a:ext cx="10895293" cy="27432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600" b="0" i="0" baseline="0">
                <a:solidFill>
                  <a:srgbClr val="FFFFFF"/>
                </a:solidFill>
                <a:latin typeface="Microsoft Sans Serif" panose="020B0604020202020204" pitchFamily="34" charset="0"/>
                <a:cs typeface="Arial"/>
              </a:defRPr>
            </a:lvl1pPr>
            <a:lvl2pPr marL="342900" indent="0">
              <a:buNone/>
              <a:defRPr b="1">
                <a:latin typeface="Arial"/>
                <a:cs typeface="Arial"/>
              </a:defRPr>
            </a:lvl2pPr>
            <a:lvl3pPr marL="685800" indent="0">
              <a:buNone/>
              <a:defRPr b="1">
                <a:latin typeface="Arial"/>
                <a:cs typeface="Arial"/>
              </a:defRPr>
            </a:lvl3pPr>
            <a:lvl4pPr marL="1028700" indent="0">
              <a:buNone/>
              <a:defRPr b="1">
                <a:latin typeface="Arial"/>
                <a:cs typeface="Arial"/>
              </a:defRPr>
            </a:lvl4pPr>
            <a:lvl5pPr marL="13716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2483463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8" userDrawn="1">
          <p15:clr>
            <a:srgbClr val="FBAE40"/>
          </p15:clr>
        </p15:guide>
        <p15:guide id="2" pos="336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3048000"/>
            <a:ext cx="8174736" cy="704088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7707A2B3-1602-394F-8744-0C019B516F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504" y="6409944"/>
            <a:ext cx="2633472" cy="19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0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01580" y="1143000"/>
            <a:ext cx="10828421" cy="4876800"/>
          </a:xfrm>
        </p:spPr>
        <p:txBody>
          <a:bodyPr/>
          <a:lstStyle>
            <a:lvl1pPr marL="0" indent="0">
              <a:buFont typeface="Arial" charset="0"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01581" y="466346"/>
            <a:ext cx="10828420" cy="507831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725E7-0BCD-FA4A-B64F-9E36BFFE79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803B98-4473-4845-B33B-93D1EB0BF5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2308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01580" y="1677582"/>
            <a:ext cx="10828421" cy="4342217"/>
          </a:xfrm>
        </p:spPr>
        <p:txBody>
          <a:bodyPr/>
          <a:lstStyle>
            <a:lvl1pPr marL="0" indent="0">
              <a:buFont typeface="Arial" charset="0"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01581" y="466346"/>
            <a:ext cx="10828420" cy="507831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725E7-0BCD-FA4A-B64F-9E36BFFE79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803B98-4473-4845-B33B-93D1EB0BF5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C0793-E1F7-4143-8EEE-B1FF00AA23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1663" y="1143000"/>
            <a:ext cx="10828337" cy="365760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36354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01581" y="466346"/>
            <a:ext cx="10828420" cy="507831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725E7-0BCD-FA4A-B64F-9E36BFFE79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803B98-4473-4845-B33B-93D1EB0BF5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E7FAE46-5523-A449-BBC9-B01DE2E34319}"/>
              </a:ext>
            </a:extLst>
          </p:cNvPr>
          <p:cNvSpPr/>
          <p:nvPr userDrawn="1"/>
        </p:nvSpPr>
        <p:spPr>
          <a:xfrm>
            <a:off x="0" y="1050376"/>
            <a:ext cx="12192000" cy="1371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Proxima Nova Regular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660C22-5402-1741-9ACA-7B960AF53E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1287" y="1355176"/>
            <a:ext cx="10828337" cy="762000"/>
          </a:xfrm>
        </p:spPr>
        <p:txBody>
          <a:bodyPr anchor="ctr"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A3A0CFA-19B1-E741-9C2C-F4F262C3C6A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01287" y="2599287"/>
            <a:ext cx="10828337" cy="36734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921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7741FB7F-4339-CE40-88F6-F6B2A9B7393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14E7F-45AD-DE46-9B52-3C1C3176B3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4612E1-61AF-F141-B4E6-86D0A4A8C0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CC622F-487B-E241-B84C-53A83BDC944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2324100"/>
            <a:ext cx="11430000" cy="2209800"/>
          </a:xfrm>
        </p:spPr>
        <p:txBody>
          <a:bodyPr anchor="ctr"/>
          <a:lstStyle>
            <a:lvl1pPr>
              <a:defRPr sz="8000">
                <a:latin typeface="YaleNew" panose="02000602050000020003" pitchFamily="2" charset="77"/>
              </a:defRPr>
            </a:lvl1pPr>
          </a:lstStyle>
          <a:p>
            <a:pPr lvl="0"/>
            <a:r>
              <a:rPr lang="en-US" dirty="0"/>
              <a:t>Divider Slide</a:t>
            </a:r>
          </a:p>
        </p:txBody>
      </p:sp>
    </p:spTree>
    <p:extLst>
      <p:ext uri="{BB962C8B-B14F-4D97-AF65-F5344CB8AC3E}">
        <p14:creationId xmlns:p14="http://schemas.microsoft.com/office/powerpoint/2010/main" val="87129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01581" y="466346"/>
            <a:ext cx="10828420" cy="507831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725E7-0BCD-FA4A-B64F-9E36BFFE79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803B98-4473-4845-B33B-93D1EB0BF5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C0793-E1F7-4143-8EEE-B1FF00AA23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1663" y="1143000"/>
            <a:ext cx="10828337" cy="365760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8433FC3-5296-964B-AD6E-84BADB8C2AA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0" y="1676400"/>
            <a:ext cx="5334000" cy="457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E5A66AA7-1DC7-CD42-AA8F-4303706B462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98829" y="1676400"/>
            <a:ext cx="5334000" cy="457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98347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01580" y="1143000"/>
            <a:ext cx="10828421" cy="4800600"/>
          </a:xfrm>
        </p:spPr>
        <p:txBody>
          <a:bodyPr/>
          <a:lstStyle>
            <a:lvl1pPr marL="214313" indent="-214313">
              <a:buFont typeface="Arial" panose="020B0604020202020204" pitchFamily="34" charset="0"/>
              <a:buChar char="•"/>
              <a:defRPr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>
              <a:defRPr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>
              <a:defRPr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>
              <a:defRPr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01581" y="466346"/>
            <a:ext cx="10828420" cy="507831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7B60CCC-B084-C348-9BCD-BBA56EC3E4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BCCF5-4884-6E4B-9EA1-561DD01E35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5614B9-0AF3-6C44-B9DE-33D82E751E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211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D2636B2-A160-994F-823A-B484284348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0184" y="466725"/>
            <a:ext cx="108966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Title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EDDAC83-1CA6-5842-93DA-FC551F2B83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0184" y="1323975"/>
            <a:ext cx="1089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BFCD74-2D11-411D-BA34-B9AF6CDF1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3584" y="6407151"/>
            <a:ext cx="2743200" cy="214313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 defTabSz="342900" eaLnBrk="1" fontAlgn="auto" hangingPunct="1">
              <a:spcBef>
                <a:spcPts val="0"/>
              </a:spcBef>
              <a:spcAft>
                <a:spcPts val="0"/>
              </a:spcAft>
              <a:defRPr sz="900" b="0" i="0" baseline="0">
                <a:solidFill>
                  <a:prstClr val="black">
                    <a:tint val="75000"/>
                  </a:prstClr>
                </a:solidFill>
                <a:latin typeface="Microsoft Sans Serif" panose="020B0604020202020204" pitchFamily="34" charset="0"/>
              </a:defRPr>
            </a:lvl1pPr>
          </a:lstStyle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785" r:id="rId2"/>
    <p:sldLayoutId id="2147483809" r:id="rId3"/>
    <p:sldLayoutId id="2147483783" r:id="rId4"/>
    <p:sldLayoutId id="2147483844" r:id="rId5"/>
    <p:sldLayoutId id="2147483843" r:id="rId6"/>
    <p:sldLayoutId id="2147483865" r:id="rId7"/>
    <p:sldLayoutId id="2147483845" r:id="rId8"/>
    <p:sldLayoutId id="2147483784" r:id="rId9"/>
    <p:sldLayoutId id="2147483803" r:id="rId10"/>
    <p:sldLayoutId id="2147483812" r:id="rId11"/>
    <p:sldLayoutId id="2147483814" r:id="rId12"/>
    <p:sldLayoutId id="2147483897" r:id="rId13"/>
    <p:sldLayoutId id="2147483838" r:id="rId14"/>
    <p:sldLayoutId id="2147483840" r:id="rId15"/>
    <p:sldLayoutId id="2147483842" r:id="rId16"/>
    <p:sldLayoutId id="2147483841" r:id="rId17"/>
    <p:sldLayoutId id="2147483839" r:id="rId18"/>
    <p:sldLayoutId id="2147483802" r:id="rId19"/>
    <p:sldLayoutId id="2147483811" r:id="rId20"/>
    <p:sldLayoutId id="2147483798" r:id="rId21"/>
    <p:sldLayoutId id="2147483816" r:id="rId22"/>
    <p:sldLayoutId id="2147483788" r:id="rId23"/>
    <p:sldLayoutId id="2147483804" r:id="rId24"/>
    <p:sldLayoutId id="2147483808" r:id="rId25"/>
    <p:sldLayoutId id="2147483789" r:id="rId26"/>
    <p:sldLayoutId id="2147483805" r:id="rId27"/>
    <p:sldLayoutId id="2147483806" r:id="rId28"/>
    <p:sldLayoutId id="2147483807" r:id="rId29"/>
    <p:sldLayoutId id="2147483795" r:id="rId30"/>
  </p:sldLayoutIdLst>
  <p:hf hdr="0" ftr="0" dt="0"/>
  <p:txStyles>
    <p:titleStyle>
      <a:lvl1pPr algn="l" defTabSz="685800" rtl="0" eaLnBrk="1" fontAlgn="base" hangingPunct="1">
        <a:spcBef>
          <a:spcPts val="750"/>
        </a:spcBef>
        <a:spcAft>
          <a:spcPct val="0"/>
        </a:spcAft>
        <a:defRPr sz="3600" b="0" kern="1200">
          <a:solidFill>
            <a:schemeClr val="tx2"/>
          </a:solidFill>
          <a:latin typeface="YaleNew" panose="02000602050000020003" pitchFamily="2" charset="77"/>
          <a:ea typeface="+mj-ea"/>
          <a:cs typeface="Microsoft Sans Serif" panose="020B0604020202020204" pitchFamily="34" charset="0"/>
        </a:defRPr>
      </a:lvl1pPr>
      <a:lvl2pPr algn="l" defTabSz="685800" rtl="0" eaLnBrk="1" fontAlgn="base" hangingPunct="1">
        <a:spcBef>
          <a:spcPts val="75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defTabSz="685800" rtl="0" eaLnBrk="1" fontAlgn="base" hangingPunct="1">
        <a:spcBef>
          <a:spcPts val="75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defTabSz="685800" rtl="0" eaLnBrk="1" fontAlgn="base" hangingPunct="1">
        <a:spcBef>
          <a:spcPts val="75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defTabSz="685800" rtl="0" eaLnBrk="1" fontAlgn="base" hangingPunct="1">
        <a:spcBef>
          <a:spcPts val="75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defTabSz="685800" rtl="0" eaLnBrk="1" fontAlgn="base" hangingPunct="1">
        <a:spcBef>
          <a:spcPts val="75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defTabSz="685800" rtl="0" eaLnBrk="1" fontAlgn="base" hangingPunct="1">
        <a:spcBef>
          <a:spcPts val="75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defTabSz="685800" rtl="0" eaLnBrk="1" fontAlgn="base" hangingPunct="1">
        <a:spcBef>
          <a:spcPts val="75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defTabSz="685800" rtl="0" eaLnBrk="1" fontAlgn="base" hangingPunct="1">
        <a:spcBef>
          <a:spcPts val="75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algn="l" defTabSz="685800" rtl="0" eaLnBrk="1" fontAlgn="base" hangingPunct="1">
        <a:lnSpc>
          <a:spcPct val="12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2000" i="0" kern="1200">
          <a:solidFill>
            <a:schemeClr val="tx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1pPr>
      <a:lvl2pPr marL="557213" indent="-214313" algn="l" defTabSz="685800" rtl="0" eaLnBrk="1" fontAlgn="base" hangingPunct="1">
        <a:lnSpc>
          <a:spcPct val="120000"/>
        </a:lnSpc>
        <a:spcBef>
          <a:spcPts val="375"/>
        </a:spcBef>
        <a:spcAft>
          <a:spcPct val="0"/>
        </a:spcAft>
        <a:buSzPct val="100000"/>
        <a:buFont typeface="Arial" panose="020B0604020202020204" pitchFamily="34" charset="0"/>
        <a:buChar char="•"/>
        <a:defRPr sz="1800" i="0" kern="1200">
          <a:solidFill>
            <a:schemeClr val="tx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2pPr>
      <a:lvl3pPr marL="900113" indent="-214313" algn="l" defTabSz="685800" rtl="0" eaLnBrk="1" fontAlgn="base" hangingPunct="1">
        <a:lnSpc>
          <a:spcPct val="120000"/>
        </a:lnSpc>
        <a:spcBef>
          <a:spcPts val="375"/>
        </a:spcBef>
        <a:spcAft>
          <a:spcPct val="0"/>
        </a:spcAft>
        <a:buSzPct val="100000"/>
        <a:buFont typeface="Arial" panose="020B0604020202020204" pitchFamily="34" charset="0"/>
        <a:buChar char="•"/>
        <a:defRPr sz="1600" i="0" kern="1200">
          <a:solidFill>
            <a:schemeClr val="tx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3pPr>
      <a:lvl4pPr marL="1243013" indent="-214313" algn="l" defTabSz="685800" rtl="0" eaLnBrk="1" fontAlgn="base" hangingPunct="1">
        <a:lnSpc>
          <a:spcPct val="120000"/>
        </a:lnSpc>
        <a:spcBef>
          <a:spcPts val="375"/>
        </a:spcBef>
        <a:spcAft>
          <a:spcPct val="0"/>
        </a:spcAft>
        <a:buSzPct val="100000"/>
        <a:buFont typeface="Arial" panose="020B0604020202020204" pitchFamily="34" charset="0"/>
        <a:buChar char="•"/>
        <a:defRPr sz="1400" i="0" kern="1200">
          <a:solidFill>
            <a:schemeClr val="tx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4pPr>
      <a:lvl5pPr marL="1585913" indent="-214313" algn="l" defTabSz="685800" rtl="0" eaLnBrk="1" fontAlgn="base" hangingPunct="1">
        <a:lnSpc>
          <a:spcPct val="120000"/>
        </a:lnSpc>
        <a:spcBef>
          <a:spcPts val="375"/>
        </a:spcBef>
        <a:spcAft>
          <a:spcPct val="0"/>
        </a:spcAft>
        <a:buSzPct val="100000"/>
        <a:buFont typeface="Arial" panose="020B0604020202020204" pitchFamily="34" charset="0"/>
        <a:buChar char="•"/>
        <a:defRPr sz="1200" i="0" kern="1200">
          <a:solidFill>
            <a:schemeClr val="tx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5AB3D5E-CDA5-7544-8AF2-27182E3A4B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4360" y="3002280"/>
            <a:ext cx="10895293" cy="27432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672551-0490-1841-BAE1-8F9EEE290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10CEB2-4DCD-A34F-8361-D3A26FFE0BB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3504" y="3459480"/>
            <a:ext cx="10895293" cy="2743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08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4E32E31-DE40-0046-9F44-00AB52329B0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7A2757-48D6-BF44-93F2-840354A21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476BC-64FC-1842-9F75-E59AF11144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0BCCF5-4884-6E4B-9EA1-561DD01E352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3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30AD8-3FD2-6F42-A1C7-B69E44D57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57E5FC-CA36-664A-B79C-D4C75E0764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5" name="Chart Placeholder 4">
            <a:extLst>
              <a:ext uri="{FF2B5EF4-FFF2-40B4-BE49-F238E27FC236}">
                <a16:creationId xmlns:a16="http://schemas.microsoft.com/office/drawing/2014/main" id="{8B275186-1392-0C4C-9B03-A4030D3DDAA3}"/>
              </a:ext>
            </a:extLst>
          </p:cNvPr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400629665"/>
              </p:ext>
            </p:extLst>
          </p:nvPr>
        </p:nvGraphicFramePr>
        <p:xfrm>
          <a:off x="620713" y="1143000"/>
          <a:ext cx="5475287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B33BBDD-0514-9347-8FA8-90F96D5856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63738"/>
              </p:ext>
            </p:extLst>
          </p:nvPr>
        </p:nvGraphicFramePr>
        <p:xfrm>
          <a:off x="6614583" y="1295400"/>
          <a:ext cx="4956705" cy="46481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91341">
                  <a:extLst>
                    <a:ext uri="{9D8B030D-6E8A-4147-A177-3AD203B41FA5}">
                      <a16:colId xmlns:a16="http://schemas.microsoft.com/office/drawing/2014/main" val="2679193934"/>
                    </a:ext>
                  </a:extLst>
                </a:gridCol>
                <a:gridCol w="991341">
                  <a:extLst>
                    <a:ext uri="{9D8B030D-6E8A-4147-A177-3AD203B41FA5}">
                      <a16:colId xmlns:a16="http://schemas.microsoft.com/office/drawing/2014/main" val="315220418"/>
                    </a:ext>
                  </a:extLst>
                </a:gridCol>
                <a:gridCol w="991341">
                  <a:extLst>
                    <a:ext uri="{9D8B030D-6E8A-4147-A177-3AD203B41FA5}">
                      <a16:colId xmlns:a16="http://schemas.microsoft.com/office/drawing/2014/main" val="1867882584"/>
                    </a:ext>
                  </a:extLst>
                </a:gridCol>
                <a:gridCol w="991341">
                  <a:extLst>
                    <a:ext uri="{9D8B030D-6E8A-4147-A177-3AD203B41FA5}">
                      <a16:colId xmlns:a16="http://schemas.microsoft.com/office/drawing/2014/main" val="1972020044"/>
                    </a:ext>
                  </a:extLst>
                </a:gridCol>
                <a:gridCol w="991341">
                  <a:extLst>
                    <a:ext uri="{9D8B030D-6E8A-4147-A177-3AD203B41FA5}">
                      <a16:colId xmlns:a16="http://schemas.microsoft.com/office/drawing/2014/main" val="565292985"/>
                    </a:ext>
                  </a:extLst>
                </a:gridCol>
              </a:tblGrid>
              <a:tr h="6640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22756"/>
                  </a:ext>
                </a:extLst>
              </a:tr>
              <a:tr h="6640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459750"/>
                  </a:ext>
                </a:extLst>
              </a:tr>
              <a:tr h="6640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210661"/>
                  </a:ext>
                </a:extLst>
              </a:tr>
              <a:tr h="6640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04991"/>
                  </a:ext>
                </a:extLst>
              </a:tr>
              <a:tr h="6640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147547"/>
                  </a:ext>
                </a:extLst>
              </a:tr>
              <a:tr h="6640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231671"/>
                  </a:ext>
                </a:extLst>
              </a:tr>
              <a:tr h="6640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262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25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CBB5F-3B7B-FA42-B829-3E2CD180C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413FCF-8CDD-5B47-8D95-B0FC9EFBC89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5F0238-8D06-8840-BA5B-ED7C249A7F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74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6E6376-8695-5044-9822-A0B1ED4C109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9D14E7F-45AD-DE46-9B52-3C1C3176B3A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EF6FA-E78F-2546-97C0-6086F3D275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06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C3E45-BDB5-4D45-99EA-A338F1B8D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2056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Slide- Master">
  <a:themeElements>
    <a:clrScheme name="New YSM Webcolors- 1-12-2020">
      <a:dk1>
        <a:srgbClr val="000000"/>
      </a:dk1>
      <a:lt1>
        <a:srgbClr val="FFFFFF"/>
      </a:lt1>
      <a:dk2>
        <a:srgbClr val="224570"/>
      </a:dk2>
      <a:lt2>
        <a:srgbClr val="E7E6E6"/>
      </a:lt2>
      <a:accent1>
        <a:srgbClr val="1271E3"/>
      </a:accent1>
      <a:accent2>
        <a:srgbClr val="E96051"/>
      </a:accent2>
      <a:accent3>
        <a:srgbClr val="71939C"/>
      </a:accent3>
      <a:accent4>
        <a:srgbClr val="444C57"/>
      </a:accent4>
      <a:accent5>
        <a:srgbClr val="FFB833"/>
      </a:accent5>
      <a:accent6>
        <a:srgbClr val="3BB3E5"/>
      </a:accent6>
      <a:hlink>
        <a:srgbClr val="4B617C"/>
      </a:hlink>
      <a:folHlink>
        <a:srgbClr val="B3E7F8"/>
      </a:folHlink>
    </a:clrScheme>
    <a:fontScheme name="Custom 2">
      <a:majorFont>
        <a:latin typeface="Times New Roman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>
            <a:solidFill>
              <a:schemeClr val="tx2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6" id="{AE23C7B2-4889-7143-91C7-C9D076B9C18C}" vid="{D5584349-9AC3-0947-BF6C-B9243D998C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31491</TotalTime>
  <Words>6</Words>
  <Application>Microsoft Macintosh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Georgia</vt:lpstr>
      <vt:lpstr>Microsoft Sans Serif</vt:lpstr>
      <vt:lpstr>Proxima Nova Regular</vt:lpstr>
      <vt:lpstr>Times New Roman</vt:lpstr>
      <vt:lpstr>YaleNew</vt:lpstr>
      <vt:lpstr>Content Slide-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Maturo, Laura</dc:creator>
  <cp:lastModifiedBy>Maturo, Laura</cp:lastModifiedBy>
  <cp:revision>661</cp:revision>
  <cp:lastPrinted>2020-06-12T14:24:39Z</cp:lastPrinted>
  <dcterms:created xsi:type="dcterms:W3CDTF">2020-01-12T16:52:19Z</dcterms:created>
  <dcterms:modified xsi:type="dcterms:W3CDTF">2020-10-15T15:46:13Z</dcterms:modified>
</cp:coreProperties>
</file>